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8" autoAdjust="0"/>
    <p:restoredTop sz="94647"/>
  </p:normalViewPr>
  <p:slideViewPr>
    <p:cSldViewPr snapToGrid="0">
      <p:cViewPr varScale="1">
        <p:scale>
          <a:sx n="78" d="100"/>
          <a:sy n="78" d="100"/>
        </p:scale>
        <p:origin x="14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1312858"/>
            <a:ext cx="11821095" cy="4739788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810310"/>
            <a:ext cx="11605942" cy="417563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88400"/>
            <a:ext cx="11006400" cy="4364246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480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531620"/>
            <a:ext cx="11006400" cy="452102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5784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1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AC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07" y="1179576"/>
            <a:ext cx="733558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06" y="1179576"/>
            <a:ext cx="7520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794" y="1179576"/>
            <a:ext cx="57144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457" y="1179576"/>
            <a:ext cx="69450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Klasse B versterker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SUPPLY VOLTAGES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VPOS 8 0 DC +15V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VNEG 9 0 DC -15V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VS2 10 0 DC 0 SIN(0V 5VPEAK 10KHZ)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D1  13 10   DNOM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RB1 13 8    10K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Q11 8 13 12 QNPN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D2  10 14   DNOM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RB2 14 9    10K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Q12 9 14 12 QPNP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RL2 12 0 100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QNPN NPN(BF=50)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QPNP PNP(BF=50)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DNOM D()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 (met voorinstelspanning)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93" y="1179576"/>
            <a:ext cx="63550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Stroom door en spanning over (met voorinstelspanning)</a:t>
            </a:r>
            <a:endParaRPr sz="3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.title Klasse B versterker  PUSH-PULL PLACED IN OPAMP FEEDBACK LOOP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SUPPLY VOLTAGES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VPOS 8 0 DC +15V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VNEG 9 0 DC -15V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VS3 20 0 DC 0 SIN(0V 5VPEAK 10KHZ)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Q21 8 23 22 QNPN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Q22 9 23 22 QPNP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RL3 22 0 100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XOpAmp 20 22 8 9 23 8 opamp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QNPN NPN(BF=50)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QPNP PNP(BF=50)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DNOM D()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35" y="1179576"/>
            <a:ext cx="32193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Terugkoppeling: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645" y="1179576"/>
            <a:ext cx="62087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Nuldoorgang van de stromen en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373" y="1179576"/>
            <a:ext cx="63172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Stroom door de transistor als functie van de spanning over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.title Klasse B versterker  PUSH-PULL PLACED IN OPAMP FEEDBACK LOOP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SUPPLY VOLTAGES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VPOS 8 0 DC +2.5V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VNEG 9 0 DC -2.5V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VS3 20 0 DC 0 SIN(0V 1VPEAK 10KHZ)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Q21 8 23 22 QNPN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Q22 9 23 22 QPNP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RL3 22 0 100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XOpAmp 20 22 8 9 23 8 opamp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QNPN NPN(BF=50)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QPNP PNP(BF=50)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DNOM D()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Ideale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9" y="1179576"/>
            <a:ext cx="6302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Realistische OpAmp: LMV981-N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9" y="1179576"/>
            <a:ext cx="6302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Driver Stage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937" y="1179576"/>
            <a:ext cx="584612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Stroombron als belasting driver trap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729" y="1179576"/>
            <a:ext cx="569454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247" y="1179576"/>
            <a:ext cx="34795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Pull-up en Pull Down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97" y="1179576"/>
            <a:ext cx="40682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Darlington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 PUSH-PULL TRANSISTOR OUTPUT STAGE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Q1 3 1 2 QNPN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Q2 3 2 0 QNPN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QNPN	NPN(BF=50)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34" y="1179576"/>
            <a:ext cx="62661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1179576"/>
            <a:ext cx="23948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Darlington met emitter degeneratie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 PUSH-PULL TRANSISTOR OUTPUT STAGE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Q1 3 1 2 QNPN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Q2 3 2 0 QNPN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RED 2 0 100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QNPN	NPN(BF=50)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285" y="1179576"/>
            <a:ext cx="59894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96" y="1179576"/>
            <a:ext cx="40786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766" y="1179576"/>
            <a:ext cx="374046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Complementaire Darlington met emitter degeneratie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 PUSH-PULL TRANSISTOR OUTPUT STAGE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Q1 2 1 0 QNPN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Q2 0 2 3 QPNP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QNPN	NPN(BF=50)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QPNP	PNP(BF=50)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34" y="1179576"/>
            <a:ext cx="62661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Benoeming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828" y="1179576"/>
            <a:ext cx="55483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397" y="1179576"/>
            <a:ext cx="17392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Complementaire Darlington met emitter degeneratie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 PUSH-PULL TRANSISTOR OUTPUT STAGE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Q1 2 1 4 QNPN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Q2 0 2 3 QPNP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RED 4 0 100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R2 2 3 100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QNPN	NPN(BF=50)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QPNP	PNP(BF=50)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transfer characteristiek complementair Darlington paar met emitter degeneratie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12" y="1179576"/>
            <a:ext cx="657077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316" y="1179576"/>
            <a:ext cx="73173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60" y="1179576"/>
            <a:ext cx="705527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90" y="1179576"/>
            <a:ext cx="58904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meting in de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51" y="1179576"/>
            <a:ext cx="49322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967" y="1179576"/>
            <a:ext cx="674606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overspanningsbegrenzing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5" y="1179576"/>
            <a:ext cx="71822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Klasse B versterker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SUPPLY VOLTAGES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VPOS 8 0 DC	+15V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VNEG 9 0 DC	-15V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 input source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VS1 1 0	DC 0 SIN(0V 5VPEAK 10KHZ)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 PUSH-PULL TRANSISTOR OUTPUT STAGE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Q1 8 1 2 QNPN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Q2 9 1 2 QPNP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Load resistance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RL1 2 0	100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107" y="1179576"/>
            <a:ext cx="530178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begrenzing spanning, stroom en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5" y="1179576"/>
            <a:ext cx="71822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hoogdoorlaatfilter aan de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2" y="1179576"/>
            <a:ext cx="6210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2" y="1179576"/>
            <a:ext cx="6210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Banddoorlaatfilter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958" y="1179576"/>
            <a:ext cx="74360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Details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995" y="1179576"/>
            <a:ext cx="87060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QNPN	NPN(BF=50)</a:t>
            </a:r>
            <a:endParaRPr sz="3000" b="0" i="0">
              <a:latin typeface="Courier"/>
            </a:endParaRPr>
          </a:p>
          <a:p>
            <a:pPr>
              <a:lnSpc>
                <a:spcPts val="1800"/>
              </a:lnSpc>
              <a:defRPr>
                <a:solidFill>
                  <a:srgbClr val="010101"/>
                </a:solidFill>
              </a:defRPr>
            </a:pPr>
            <a:r>
              <a:rPr sz="3000" b="0" i="0">
                <a:latin typeface="Courier"/>
              </a:rPr>
              <a:t>.model QPNP	PNP(BF=50)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Stroom en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93" y="1179576"/>
            <a:ext cx="63550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stroom en spanning rond nuldoorgang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66" y="1179576"/>
            <a:ext cx="6414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door en spanning over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Props1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8</cp:revision>
  <dcterms:created xsi:type="dcterms:W3CDTF">2017-06-28T07:18:12Z</dcterms:created>
  <dcterms:modified xsi:type="dcterms:W3CDTF">2025-09-20T17:19:34Z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